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Brygada 1918"/>
      <p:regular r:id="rId16"/>
    </p:embeddedFont>
    <p:embeddedFont>
      <p:font typeface="Brygada 1918"/>
      <p:regular r:id="rId17"/>
    </p:embeddedFont>
    <p:embeddedFont>
      <p:font typeface="Brygada 1918"/>
      <p:regular r:id="rId18"/>
    </p:embeddedFont>
    <p:embeddedFont>
      <p:font typeface="Brygada 1918"/>
      <p:regular r:id="rId19"/>
    </p:embeddedFont>
    <p:embeddedFont>
      <p:font typeface="Montserrat Medium"/>
      <p:regular r:id="rId20"/>
    </p:embeddedFont>
    <p:embeddedFont>
      <p:font typeface="Montserrat Medium"/>
      <p:regular r:id="rId21"/>
    </p:embeddedFont>
    <p:embeddedFont>
      <p:font typeface="Montserrat Medium"/>
      <p:regular r:id="rId22"/>
    </p:embeddedFont>
    <p:embeddedFont>
      <p:font typeface="Montserrat Medium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Relationship Id="rId22" Type="http://schemas.openxmlformats.org/officeDocument/2006/relationships/font" Target="fonts/font7.fntdata"/><Relationship Id="rId23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www.brighttomegah.com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3064907"/>
            <a:ext cx="5709404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Introduction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49260" y="4206597"/>
            <a:ext cx="13131879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www.brighttomegah.com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49260" y="4805958"/>
            <a:ext cx="342543" cy="342543"/>
          </a:xfrm>
          <a:prstGeom prst="roundRect">
            <a:avLst>
              <a:gd name="adj" fmla="val 2669178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880" y="4813578"/>
            <a:ext cx="327303" cy="3273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40" y="4789884"/>
            <a:ext cx="2096691" cy="374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by eli tomegah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260" y="2727008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Digital Marketing Career Guide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49260" y="4475202"/>
            <a:ext cx="7645479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This presentation will guide you through the digital marketing industry, its different modules, and the career options available in 2025.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2252543"/>
            <a:ext cx="9829562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The Four Fields of Digital Marketing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49260" y="3501271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Paid Media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9260" y="4072176"/>
            <a:ext cx="2891314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Paid media is one of the most exciting fields in digital marketing, and it’s where a lot of money is made.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4170402" y="3501271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Organic Media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70402" y="4072176"/>
            <a:ext cx="2891314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Organic media focuses on building a strong online presence through content creation and SEO.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591544" y="3501271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Hybrid Media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1544" y="4072176"/>
            <a:ext cx="2891314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Hybrid media combines paid and organic strategies to maximize reach and impact.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1012686" y="3501271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Analytics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012686" y="4072176"/>
            <a:ext cx="2891314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Analytics professionals measure the effectiveness of marketing campaigns and provide insights for improvement.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2594967"/>
            <a:ext cx="8051602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Paid Media: PPC &amp; Paid Social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49260" y="384369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PPC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9260" y="4414599"/>
            <a:ext cx="6304836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PPC, also called Search Engine Marketing (SEM), focuses on advertising on search engines like Google Search and Bing.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583924" y="384369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Paid Social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924" y="4414599"/>
            <a:ext cx="6304836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Paid social professionals run advertising campaigns on platforms like Facebook, Instagram, LinkedIn, TikTok, and Snapchat.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660" y="1551503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Paid Media: Display, App, &amp; Programmatic Advertising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35660" y="3540562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5" name="Text 2"/>
          <p:cNvSpPr/>
          <p:nvPr/>
        </p:nvSpPr>
        <p:spPr>
          <a:xfrm>
            <a:off x="6390799" y="3610094"/>
            <a:ext cx="171331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6931462" y="3540562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Display Advertising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931462" y="4025741"/>
            <a:ext cx="3019901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Display advertising involves placing ads on websites and apps.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10165437" y="3540562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9" name="Text 6"/>
          <p:cNvSpPr/>
          <p:nvPr/>
        </p:nvSpPr>
        <p:spPr>
          <a:xfrm>
            <a:off x="10308669" y="3610094"/>
            <a:ext cx="19526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861238" y="3540562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App Advertising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861238" y="4025741"/>
            <a:ext cx="3019901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App advertising focuses on promoting apps through various channels.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235660" y="5507950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3" name="Text 10"/>
          <p:cNvSpPr/>
          <p:nvPr/>
        </p:nvSpPr>
        <p:spPr>
          <a:xfrm>
            <a:off x="6371987" y="5577483"/>
            <a:ext cx="208955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6931462" y="5507950"/>
            <a:ext cx="3676769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Programmatic Advertising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931462" y="5993130"/>
            <a:ext cx="6949678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Programmatic advertising uses automated technology to buy and sell ad space.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660" y="1193006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Paid Media: Affiliate Marketing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35660" y="2941201"/>
            <a:ext cx="3715703" cy="2283023"/>
          </a:xfrm>
          <a:prstGeom prst="roundRect">
            <a:avLst>
              <a:gd name="adj" fmla="val 1407"/>
            </a:avLst>
          </a:prstGeom>
          <a:solidFill>
            <a:srgbClr val="4D1529"/>
          </a:solidFill>
          <a:ln/>
        </p:spPr>
      </p:sp>
      <p:sp>
        <p:nvSpPr>
          <p:cNvPr id="5" name="Text 2"/>
          <p:cNvSpPr/>
          <p:nvPr/>
        </p:nvSpPr>
        <p:spPr>
          <a:xfrm>
            <a:off x="6449735" y="315527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Affiliate Networks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449735" y="3640455"/>
            <a:ext cx="3287554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Affiliate marketing involves partnering with other businesses to promote products or services.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0165437" y="2941201"/>
            <a:ext cx="3715703" cy="2283023"/>
          </a:xfrm>
          <a:prstGeom prst="roundRect">
            <a:avLst>
              <a:gd name="adj" fmla="val 1407"/>
            </a:avLst>
          </a:prstGeom>
          <a:solidFill>
            <a:srgbClr val="4D1529"/>
          </a:solidFill>
          <a:ln/>
        </p:spPr>
      </p:sp>
      <p:sp>
        <p:nvSpPr>
          <p:cNvPr id="8" name="Text 5"/>
          <p:cNvSpPr/>
          <p:nvPr/>
        </p:nvSpPr>
        <p:spPr>
          <a:xfrm>
            <a:off x="10379512" y="3155275"/>
            <a:ext cx="3255526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Commission Structures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79512" y="3640455"/>
            <a:ext cx="3287554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Companies pay affiliates a commission for each sale or action generated through their referrals.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35660" y="5438299"/>
            <a:ext cx="7645479" cy="1598176"/>
          </a:xfrm>
          <a:prstGeom prst="roundRect">
            <a:avLst>
              <a:gd name="adj" fmla="val 2010"/>
            </a:avLst>
          </a:prstGeom>
          <a:solidFill>
            <a:srgbClr val="4D1529"/>
          </a:solidFill>
          <a:ln/>
        </p:spPr>
      </p:sp>
      <p:sp>
        <p:nvSpPr>
          <p:cNvPr id="11" name="Text 8"/>
          <p:cNvSpPr/>
          <p:nvPr/>
        </p:nvSpPr>
        <p:spPr>
          <a:xfrm>
            <a:off x="6449735" y="5652373"/>
            <a:ext cx="2862262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Tracking &amp; Analytics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49735" y="6137553"/>
            <a:ext cx="721733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Affiliate marketing requires careful tracking and analysis to ensure accurate attribution and prevent fraud.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2766179"/>
            <a:ext cx="7255907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Organic Media: SEO &amp; ASO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49260" y="4014907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SEO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9260" y="4585811"/>
            <a:ext cx="6304836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SEO (Search Engine Optimization) experts optimize websites to rank higher in search results.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583924" y="4014907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ASO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924" y="4585811"/>
            <a:ext cx="6304836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ASO (App Store Optimization) specialists optimize apps to rank higher in search results within app stores.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762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260" y="3417689"/>
            <a:ext cx="10781586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Organic Media: Social Media Marketing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49260" y="4693206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5" name="Text 2"/>
          <p:cNvSpPr/>
          <p:nvPr/>
        </p:nvSpPr>
        <p:spPr>
          <a:xfrm>
            <a:off x="904399" y="4762738"/>
            <a:ext cx="171331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445062" y="469320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Content Creation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445062" y="5178385"/>
            <a:ext cx="576310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Social media managers create engaging content to build a strong online presence.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422237" y="4693206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9" name="Text 6"/>
          <p:cNvSpPr/>
          <p:nvPr/>
        </p:nvSpPr>
        <p:spPr>
          <a:xfrm>
            <a:off x="7565469" y="4762738"/>
            <a:ext cx="19526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8118038" y="4693206"/>
            <a:ext cx="3511510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Community Management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118038" y="5178385"/>
            <a:ext cx="576310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They also moderate comments and engage with audiences on social media platforms.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49260" y="6318171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3" name="Text 10"/>
          <p:cNvSpPr/>
          <p:nvPr/>
        </p:nvSpPr>
        <p:spPr>
          <a:xfrm>
            <a:off x="885587" y="6387703"/>
            <a:ext cx="208955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445062" y="6318171"/>
            <a:ext cx="2956679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Influencer Marketing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445062" y="6803350"/>
            <a:ext cx="576310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Influencer marketing involves partnering with influencers to promote products or services.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422237" y="6318171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7" name="Text 14"/>
          <p:cNvSpPr/>
          <p:nvPr/>
        </p:nvSpPr>
        <p:spPr>
          <a:xfrm>
            <a:off x="7555230" y="6387703"/>
            <a:ext cx="215741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8118038" y="6318171"/>
            <a:ext cx="4420791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Online Reputation Management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118038" y="6803350"/>
            <a:ext cx="576310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ORM specialists monitor reviews and comments across platforms to maintain a positive brand image.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510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256" y="3112175"/>
            <a:ext cx="8463201" cy="680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Organic Media: Email Marketing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303770" y="4098488"/>
            <a:ext cx="22860" cy="3571280"/>
          </a:xfrm>
          <a:prstGeom prst="roundRect">
            <a:avLst>
              <a:gd name="adj" fmla="val 133916"/>
            </a:avLst>
          </a:prstGeom>
          <a:solidFill>
            <a:srgbClr val="662E42"/>
          </a:solidFill>
          <a:ln/>
        </p:spPr>
      </p:sp>
      <p:sp>
        <p:nvSpPr>
          <p:cNvPr id="5" name="Shape 2"/>
          <p:cNvSpPr/>
          <p:nvPr/>
        </p:nvSpPr>
        <p:spPr>
          <a:xfrm>
            <a:off x="6394252" y="4546163"/>
            <a:ext cx="714256" cy="22860"/>
          </a:xfrm>
          <a:prstGeom prst="roundRect">
            <a:avLst>
              <a:gd name="adj" fmla="val 133916"/>
            </a:avLst>
          </a:prstGeom>
          <a:solidFill>
            <a:srgbClr val="662E42"/>
          </a:solidFill>
          <a:ln/>
        </p:spPr>
      </p:sp>
      <p:sp>
        <p:nvSpPr>
          <p:cNvPr id="6" name="Shape 3"/>
          <p:cNvSpPr/>
          <p:nvPr/>
        </p:nvSpPr>
        <p:spPr>
          <a:xfrm>
            <a:off x="7085648" y="4328041"/>
            <a:ext cx="459105" cy="459105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7" name="Text 4"/>
          <p:cNvSpPr/>
          <p:nvPr/>
        </p:nvSpPr>
        <p:spPr>
          <a:xfrm>
            <a:off x="7233523" y="4394240"/>
            <a:ext cx="163354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3471743" y="4302562"/>
            <a:ext cx="2721054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Automation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14256" y="4765000"/>
            <a:ext cx="5478542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Email marketing professionals use automation to send targeted emails based on user behavior.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521893" y="5566529"/>
            <a:ext cx="714256" cy="22860"/>
          </a:xfrm>
          <a:prstGeom prst="roundRect">
            <a:avLst>
              <a:gd name="adj" fmla="val 133916"/>
            </a:avLst>
          </a:prstGeom>
          <a:solidFill>
            <a:srgbClr val="662E42"/>
          </a:solidFill>
          <a:ln/>
        </p:spPr>
      </p:sp>
      <p:sp>
        <p:nvSpPr>
          <p:cNvPr id="11" name="Shape 8"/>
          <p:cNvSpPr/>
          <p:nvPr/>
        </p:nvSpPr>
        <p:spPr>
          <a:xfrm>
            <a:off x="7085648" y="5348407"/>
            <a:ext cx="459105" cy="459105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12" name="Text 9"/>
          <p:cNvSpPr/>
          <p:nvPr/>
        </p:nvSpPr>
        <p:spPr>
          <a:xfrm>
            <a:off x="7222093" y="5414605"/>
            <a:ext cx="186095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8437602" y="5322927"/>
            <a:ext cx="2721054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Content Creation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8437602" y="5785366"/>
            <a:ext cx="5478542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They create engaging email copy and design messages to effectively communicate with users.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394252" y="6484858"/>
            <a:ext cx="714256" cy="22860"/>
          </a:xfrm>
          <a:prstGeom prst="roundRect">
            <a:avLst>
              <a:gd name="adj" fmla="val 133916"/>
            </a:avLst>
          </a:prstGeom>
          <a:solidFill>
            <a:srgbClr val="662E42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5648" y="6266736"/>
            <a:ext cx="459105" cy="459105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17" name="Text 14"/>
          <p:cNvSpPr/>
          <p:nvPr/>
        </p:nvSpPr>
        <p:spPr>
          <a:xfrm>
            <a:off x="7215545" y="6332934"/>
            <a:ext cx="19919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3471743" y="6241256"/>
            <a:ext cx="2721054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Data Analysis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714256" y="6703695"/>
            <a:ext cx="5478542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Email marketing requires data analysis to track performance and optimize campaigns.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2025-03-01T02:06:20Z</dcterms:created>
  <dcterms:modified xsi:type="dcterms:W3CDTF">2025-03-01T02:06:20Z</dcterms:modified>
</cp:coreProperties>
</file>